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3" r:id="rId3"/>
    <p:sldId id="270" r:id="rId4"/>
    <p:sldId id="271" r:id="rId5"/>
    <p:sldId id="272" r:id="rId6"/>
    <p:sldId id="273" r:id="rId7"/>
    <p:sldId id="277" r:id="rId8"/>
    <p:sldId id="279" r:id="rId9"/>
    <p:sldId id="278" r:id="rId10"/>
    <p:sldId id="274" r:id="rId11"/>
    <p:sldId id="276" r:id="rId12"/>
    <p:sldId id="275" r:id="rId13"/>
    <p:sldId id="280" r:id="rId14"/>
    <p:sldId id="288" r:id="rId15"/>
    <p:sldId id="281" r:id="rId16"/>
    <p:sldId id="282" r:id="rId17"/>
    <p:sldId id="283" r:id="rId18"/>
    <p:sldId id="284" r:id="rId19"/>
    <p:sldId id="259" r:id="rId20"/>
    <p:sldId id="265" r:id="rId21"/>
    <p:sldId id="286" r:id="rId22"/>
    <p:sldId id="285" r:id="rId23"/>
    <p:sldId id="266" r:id="rId24"/>
    <p:sldId id="287" r:id="rId25"/>
    <p:sldId id="289" r:id="rId26"/>
    <p:sldId id="267" r:id="rId27"/>
  </p:sldIdLst>
  <p:sldSz cx="12192000" cy="6858000"/>
  <p:notesSz cx="7102475" cy="9388475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06D025-9BC9-EF52-235F-5CF585C5030B}" name="Priscilla Deng" initials="PD" userId="S::PDeng@dpw.lacounty.gov::43b05439-0569-48fe-b21f-b63c4126315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di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79391" autoAdjust="0"/>
  </p:normalViewPr>
  <p:slideViewPr>
    <p:cSldViewPr snapToGrid="0">
      <p:cViewPr varScale="1">
        <p:scale>
          <a:sx n="90" d="100"/>
          <a:sy n="90" d="100"/>
        </p:scale>
        <p:origin x="66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B2D63-FC1E-465A-B296-926CE43C6765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ED95B-DD6A-4A77-B3FD-807DA8B67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84836A0-8E3B-47B3-BD40-03E624EBED39}" type="datetimeFigureOut">
              <a:rPr lang="en-US"/>
              <a:pPr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8D409CC-054A-4A1D-8E29-B757AE9FE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12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409CC-054A-4A1D-8E29-B757AE9FEBE5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9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To discuss where bins are placed (</a:t>
            </a:r>
            <a:r>
              <a:rPr lang="en-US" dirty="0"/>
              <a:t>classroom, cafeteria, admin offices, public space, library</a:t>
            </a:r>
            <a:r>
              <a:rPr lang="en-US" dirty="0">
                <a:cs typeface="Calibri"/>
              </a:rPr>
              <a:t>), what goes in them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409CC-054A-4A1D-8E29-B757AE9FEBE5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21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To discuss the bin placement (cafeteria and kitchen) and what goes in the bin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409CC-054A-4A1D-8E29-B757AE9FEBE5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42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To share pledge card, champion signup forms for cafeteria and classroom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409CC-054A-4A1D-8E29-B757AE9FEBE5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33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4104-347D-4218-AED2-4A7C7AD3D851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5AA4-0DFA-439E-9059-114856645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4104-347D-4218-AED2-4A7C7AD3D851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5AA4-0DFA-439E-9059-114856645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9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4104-347D-4218-AED2-4A7C7AD3D851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5AA4-0DFA-439E-9059-114856645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7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4104-347D-4218-AED2-4A7C7AD3D851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5AA4-0DFA-439E-9059-114856645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2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4104-347D-4218-AED2-4A7C7AD3D851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5AA4-0DFA-439E-9059-114856645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0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4104-347D-4218-AED2-4A7C7AD3D851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5AA4-0DFA-439E-9059-114856645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4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4104-347D-4218-AED2-4A7C7AD3D851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5AA4-0DFA-439E-9059-114856645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0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4104-347D-4218-AED2-4A7C7AD3D851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5AA4-0DFA-439E-9059-114856645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4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4104-347D-4218-AED2-4A7C7AD3D851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5AA4-0DFA-439E-9059-114856645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4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4104-347D-4218-AED2-4A7C7AD3D851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5AA4-0DFA-439E-9059-114856645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1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4104-347D-4218-AED2-4A7C7AD3D851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5AA4-0DFA-439E-9059-114856645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3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34104-347D-4218-AED2-4A7C7AD3D851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55AA4-0DFA-439E-9059-114856645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25.emf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Jvr5gnrqP4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30.emf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lRVPum9cp4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335504"/>
            <a:ext cx="9144000" cy="2387600"/>
          </a:xfrm>
        </p:spPr>
        <p:txBody>
          <a:bodyPr/>
          <a:lstStyle/>
          <a:p>
            <a:r>
              <a:rPr lang="en-US" dirty="0"/>
              <a:t>School Recycling Program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022" y="5189567"/>
            <a:ext cx="1342592" cy="118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958F12-3337-4DA3-93E5-458DE85BF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733" y="0"/>
            <a:ext cx="9192533" cy="38476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B8BA93-BE5C-441D-B834-E9FC9923F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39102"/>
            <a:ext cx="12192000" cy="7909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2023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Image result for pizza slice eaten"/>
          <p:cNvSpPr>
            <a:spLocks noChangeAspect="1" noChangeArrowheads="1"/>
          </p:cNvSpPr>
          <p:nvPr/>
        </p:nvSpPr>
        <p:spPr bwMode="auto">
          <a:xfrm>
            <a:off x="155575" y="-1608138"/>
            <a:ext cx="42291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1529" y="0"/>
            <a:ext cx="7852381" cy="689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1223" y="107576"/>
            <a:ext cx="8198895" cy="675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ttle of water&#10;&#10;Description automatically generated with medium confidence">
            <a:extLst>
              <a:ext uri="{FF2B5EF4-FFF2-40B4-BE49-F238E27FC236}">
                <a16:creationId xmlns:a16="http://schemas.microsoft.com/office/drawing/2014/main" id="{C40DBC54-84D3-3F45-B52D-558CF87F31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4"/>
          <a:stretch/>
        </p:blipFill>
        <p:spPr>
          <a:xfrm>
            <a:off x="3191069" y="-193199"/>
            <a:ext cx="5281127" cy="719343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Image result for juice box"/>
          <p:cNvSpPr>
            <a:spLocks noChangeAspect="1" noChangeArrowheads="1"/>
          </p:cNvSpPr>
          <p:nvPr/>
        </p:nvSpPr>
        <p:spPr bwMode="auto">
          <a:xfrm>
            <a:off x="155575" y="-1608138"/>
            <a:ext cx="18954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 t="9917"/>
          <a:stretch>
            <a:fillRect/>
          </a:stretch>
        </p:blipFill>
        <p:spPr bwMode="auto">
          <a:xfrm>
            <a:off x="4123765" y="0"/>
            <a:ext cx="4320987" cy="695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BD3124-B7A5-9A21-AC0D-801115B34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392" y="1281062"/>
            <a:ext cx="5952930" cy="44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1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608138"/>
            <a:ext cx="33623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608138"/>
            <a:ext cx="33623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7742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8914" y="1"/>
            <a:ext cx="5393110" cy="68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4965" y="1"/>
            <a:ext cx="7668328" cy="679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660" y="0"/>
            <a:ext cx="1028271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New blue recycling bins placed in classrooms and school common areas</a:t>
            </a:r>
          </a:p>
          <a:p>
            <a:r>
              <a:rPr lang="en-US" dirty="0">
                <a:cs typeface="Calibri"/>
              </a:rPr>
              <a:t>New green organics bins for kitchen</a:t>
            </a:r>
            <a:endParaRPr lang="en-US" dirty="0"/>
          </a:p>
          <a:p>
            <a:r>
              <a:rPr lang="en-US" dirty="0"/>
              <a:t>Student pledge to participate </a:t>
            </a:r>
          </a:p>
          <a:p>
            <a:r>
              <a:rPr lang="en-US" dirty="0"/>
              <a:t>Interdisciplinary lesson plans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4BCE85-A1F1-F70A-F9D2-60C1DA670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545" y="280065"/>
            <a:ext cx="4781809" cy="6127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0080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A79F7-C043-4DFF-9B4A-BDABAAD3E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Introductions</a:t>
            </a:r>
            <a:endParaRPr lang="en-US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E7553EB5-34F3-4986-8738-724219CC00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299" y="2374900"/>
            <a:ext cx="9472959" cy="208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2062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34AD5-545F-4848-8DE0-523093F84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Blue bin recycling </a:t>
            </a:r>
            <a:endParaRPr lang="en-US" dirty="0"/>
          </a:p>
        </p:txBody>
      </p:sp>
      <p:pic>
        <p:nvPicPr>
          <p:cNvPr id="5" name="Picture 1" descr="C:\Users\judi\Downloads\#06468 41L 11G Recycle B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17948">
            <a:off x="1243012" y="2569266"/>
            <a:ext cx="2375330" cy="310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E7CF95-77B9-4A19-A986-E640E70E8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5222" y="1244938"/>
            <a:ext cx="6741346" cy="50814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2956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D8864F-38E9-47F0-BCCF-1A557F2EC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335" y="0"/>
            <a:ext cx="433333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Watch a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636" y="5719481"/>
            <a:ext cx="5275730" cy="690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>
                <a:hlinkClick r:id="rId3"/>
              </a:rPr>
              <a:t>https://youtu.be/WJvr5gnrqP4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CFAEC5-A8CB-41AD-9EA3-A0A016A7E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931" y="182562"/>
            <a:ext cx="2964225" cy="6492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DE06AE-87D1-4367-B9B0-C57368C8A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277" y="1584251"/>
            <a:ext cx="5126448" cy="39124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69CB0-1D4D-4652-8065-43527C857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Green bin organics recycling</a:t>
            </a:r>
            <a:endParaRPr lang="en-US" dirty="0"/>
          </a:p>
        </p:txBody>
      </p:sp>
      <p:pic>
        <p:nvPicPr>
          <p:cNvPr id="5" name="Picture 6" descr="https://cdnimg.webstaurantstore.com/images/products/extra_large/48075/6353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13253">
            <a:off x="728926" y="2430828"/>
            <a:ext cx="3576938" cy="357693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2B0E91-F187-4504-9281-6F6087584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161" y="1636549"/>
            <a:ext cx="6289900" cy="47294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7129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Sort</a:t>
            </a: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1648" y="1075764"/>
            <a:ext cx="8285905" cy="551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Image result for nitrile glov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32802"/>
            <a:ext cx="3362325" cy="336232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Toss…Share</a:t>
            </a:r>
          </a:p>
        </p:txBody>
      </p:sp>
      <p:pic>
        <p:nvPicPr>
          <p:cNvPr id="8" name="Content Placeholder 7" descr="A red apple with a stem&#10;&#10;Description automatically generated">
            <a:extLst>
              <a:ext uri="{FF2B5EF4-FFF2-40B4-BE49-F238E27FC236}">
                <a16:creationId xmlns:a16="http://schemas.microsoft.com/office/drawing/2014/main" id="{B957A4DE-1585-45F3-FD5F-4322775C0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3" y="2010912"/>
            <a:ext cx="3562048" cy="3562048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A498E6-BF59-7431-9A6F-753785625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518" y="1287174"/>
            <a:ext cx="6714286" cy="50095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4877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4EB45-D4C5-4C11-9531-72C58CFD4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Student pledge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E9309-0B16-4C96-8B45-0C739817ED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 will recycle in the classroom</a:t>
            </a:r>
            <a:endParaRPr lang="en-US" dirty="0"/>
          </a:p>
          <a:p>
            <a:pPr>
              <a:buFont typeface="Arial"/>
            </a:pPr>
            <a:r>
              <a:rPr lang="en-US" dirty="0">
                <a:cs typeface="Calibri"/>
              </a:rPr>
              <a:t>I will recycle in the cafeteria</a:t>
            </a:r>
          </a:p>
          <a:p>
            <a:pPr>
              <a:buFont typeface="Arial"/>
            </a:pPr>
            <a:r>
              <a:rPr lang="en-US" dirty="0">
                <a:cs typeface="Calibri"/>
              </a:rPr>
              <a:t>I would like to be a classroom recycling champion </a:t>
            </a:r>
            <a:endParaRPr lang="en-US" dirty="0"/>
          </a:p>
          <a:p>
            <a:pPr>
              <a:buFont typeface="Arial"/>
            </a:pPr>
            <a:r>
              <a:rPr lang="en-US" dirty="0">
                <a:cs typeface="Calibri"/>
              </a:rPr>
              <a:t>I would like to volunteer during lunch as </a:t>
            </a:r>
            <a:r>
              <a:rPr lang="en-US">
                <a:cs typeface="Calibri"/>
              </a:rPr>
              <a:t>a Cafeteria Champion</a:t>
            </a:r>
            <a:endParaRPr lang="en-US" dirty="0"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DB918E-65B9-491A-967E-5C4AC0736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936" y="2467451"/>
            <a:ext cx="3118423" cy="41566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68B93B-EF5B-CB0B-4DA9-675FBFEB8B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6359" y="294555"/>
            <a:ext cx="2756047" cy="37067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573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44DD3-3441-431F-AEFB-911301322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Recycling?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32802-B329-4B65-B3E6-2BBB1441F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recycling important?</a:t>
            </a:r>
          </a:p>
          <a:p>
            <a:r>
              <a:rPr lang="en-US" dirty="0"/>
              <a:t>What happens to our stuff when we throw it away?</a:t>
            </a:r>
          </a:p>
          <a:p>
            <a:r>
              <a:rPr lang="en-US" dirty="0"/>
              <a:t>What is a landfill?</a:t>
            </a:r>
          </a:p>
          <a:p>
            <a:r>
              <a:rPr lang="en-US" dirty="0"/>
              <a:t>What can be recycled?</a:t>
            </a:r>
          </a:p>
          <a:p>
            <a:r>
              <a:rPr lang="en-US" dirty="0"/>
              <a:t>What is organic waste?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7361"/>
          <a:stretch>
            <a:fillRect/>
          </a:stretch>
        </p:blipFill>
        <p:spPr bwMode="auto">
          <a:xfrm>
            <a:off x="8892989" y="1270304"/>
            <a:ext cx="3049401" cy="489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635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Watch a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353" y="2832848"/>
            <a:ext cx="5275730" cy="13180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hlinkClick r:id="rId3"/>
              </a:rPr>
              <a:t>https://www.youtube.com/watch?v=VlRVPum9cp4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4A9FEB-881A-76DA-F90F-D3C707288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306" y="365125"/>
            <a:ext cx="4584341" cy="595819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Time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656" y="2172494"/>
            <a:ext cx="27813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0570" y="2049556"/>
            <a:ext cx="26384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3973" y="2121274"/>
            <a:ext cx="26289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5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579.jpg"/>
          <p:cNvPicPr>
            <a:picLocks noChangeAspect="1"/>
          </p:cNvPicPr>
          <p:nvPr/>
        </p:nvPicPr>
        <p:blipFill>
          <a:blip r:embed="rId3" cstate="print"/>
          <a:srcRect l="12500" r="12500"/>
          <a:stretch>
            <a:fillRect/>
          </a:stretch>
        </p:blipFill>
        <p:spPr>
          <a:xfrm rot="5400000">
            <a:off x="2667000" y="0"/>
            <a:ext cx="6858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5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655233" y="845483"/>
            <a:ext cx="6871447" cy="51535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583.jpg"/>
          <p:cNvPicPr>
            <a:picLocks noChangeAspect="1"/>
          </p:cNvPicPr>
          <p:nvPr/>
        </p:nvPicPr>
        <p:blipFill>
          <a:blip r:embed="rId3" cstate="print"/>
          <a:srcRect l="12500" r="12500"/>
          <a:stretch>
            <a:fillRect/>
          </a:stretch>
        </p:blipFill>
        <p:spPr>
          <a:xfrm rot="5400000">
            <a:off x="2667000" y="0"/>
            <a:ext cx="6858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198</Words>
  <Application>Microsoft Office PowerPoint</Application>
  <PresentationFormat>Widescreen</PresentationFormat>
  <Paragraphs>34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School Recycling Program</vt:lpstr>
      <vt:lpstr>Introductions</vt:lpstr>
      <vt:lpstr>What is Recycling? </vt:lpstr>
      <vt:lpstr>Let’s Watch a Video</vt:lpstr>
      <vt:lpstr>Game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 Overview</vt:lpstr>
      <vt:lpstr>Blue bin recycling </vt:lpstr>
      <vt:lpstr>PowerPoint Presentation</vt:lpstr>
      <vt:lpstr>Let’s Watch a Video</vt:lpstr>
      <vt:lpstr>Green bin organics recycling</vt:lpstr>
      <vt:lpstr>Let’s Sort</vt:lpstr>
      <vt:lpstr>Don’t Toss…Share</vt:lpstr>
      <vt:lpstr>Student pledge 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Christa Rhea</dc:creator>
  <cp:lastModifiedBy>Emperatriz Guerrero</cp:lastModifiedBy>
  <cp:revision>110</cp:revision>
  <dcterms:created xsi:type="dcterms:W3CDTF">2018-01-10T06:44:51Z</dcterms:created>
  <dcterms:modified xsi:type="dcterms:W3CDTF">2023-08-09T18:55:53Z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172343A7-35C9-4716-98A8-566ABBBA0CF3</vt:lpwstr>
  </property>
  <property fmtid="{D5CDD505-2E9C-101B-9397-08002B2CF9AE}" pid="3" name="ArticulatePath">
    <vt:lpwstr>Teacher Meeting</vt:lpwstr>
  </property>
</Properties>
</file>